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0" r:id="rId3"/>
    <p:sldId id="330" r:id="rId4"/>
    <p:sldId id="332" r:id="rId5"/>
    <p:sldId id="258" r:id="rId6"/>
    <p:sldId id="257" r:id="rId7"/>
    <p:sldId id="256" r:id="rId8"/>
    <p:sldId id="259" r:id="rId9"/>
    <p:sldId id="261" r:id="rId10"/>
    <p:sldId id="262" r:id="rId11"/>
    <p:sldId id="263" r:id="rId12"/>
    <p:sldId id="317" r:id="rId13"/>
    <p:sldId id="33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3" d="100"/>
          <a:sy n="43" d="100"/>
        </p:scale>
        <p:origin x="747"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7cf1afbfc599cac9" providerId="LiveId" clId="{27802CD4-824B-443B-B9D3-A6A04587C5EE}"/>
    <pc:docChg chg="custSel addSld delSld modSld">
      <pc:chgData name="" userId="7cf1afbfc599cac9" providerId="LiveId" clId="{27802CD4-824B-443B-B9D3-A6A04587C5EE}" dt="2021-11-27T13:47:49.084" v="123" actId="122"/>
      <pc:docMkLst>
        <pc:docMk/>
      </pc:docMkLst>
      <pc:sldChg chg="addSp delSp modSp delAnim modAnim">
        <pc:chgData name="" userId="7cf1afbfc599cac9" providerId="LiveId" clId="{27802CD4-824B-443B-B9D3-A6A04587C5EE}" dt="2021-11-25T14:52:18.222" v="9"/>
        <pc:sldMkLst>
          <pc:docMk/>
          <pc:sldMk cId="1033896542" sldId="260"/>
        </pc:sldMkLst>
        <pc:spChg chg="del">
          <ac:chgData name="" userId="7cf1afbfc599cac9" providerId="LiveId" clId="{27802CD4-824B-443B-B9D3-A6A04587C5EE}" dt="2021-11-25T14:51:28.683" v="2" actId="478"/>
          <ac:spMkLst>
            <pc:docMk/>
            <pc:sldMk cId="1033896542" sldId="260"/>
            <ac:spMk id="4" creationId="{00000000-0000-0000-0000-000000000000}"/>
          </ac:spMkLst>
        </pc:spChg>
        <pc:spChg chg="del">
          <ac:chgData name="" userId="7cf1afbfc599cac9" providerId="LiveId" clId="{27802CD4-824B-443B-B9D3-A6A04587C5EE}" dt="2021-11-25T14:51:31.259" v="3" actId="478"/>
          <ac:spMkLst>
            <pc:docMk/>
            <pc:sldMk cId="1033896542" sldId="260"/>
            <ac:spMk id="5" creationId="{00000000-0000-0000-0000-000000000000}"/>
          </ac:spMkLst>
        </pc:spChg>
        <pc:spChg chg="del mod">
          <ac:chgData name="" userId="7cf1afbfc599cac9" providerId="LiveId" clId="{27802CD4-824B-443B-B9D3-A6A04587C5EE}" dt="2021-11-25T14:51:26.504" v="1" actId="478"/>
          <ac:spMkLst>
            <pc:docMk/>
            <pc:sldMk cId="1033896542" sldId="260"/>
            <ac:spMk id="6" creationId="{00000000-0000-0000-0000-000000000000}"/>
          </ac:spMkLst>
        </pc:spChg>
        <pc:spChg chg="add">
          <ac:chgData name="" userId="7cf1afbfc599cac9" providerId="LiveId" clId="{27802CD4-824B-443B-B9D3-A6A04587C5EE}" dt="2021-11-25T14:51:46.708" v="5"/>
          <ac:spMkLst>
            <pc:docMk/>
            <pc:sldMk cId="1033896542" sldId="260"/>
            <ac:spMk id="7" creationId="{9A3DD008-35B1-4CD9-AFD6-FD7C4523C362}"/>
          </ac:spMkLst>
        </pc:spChg>
        <pc:spChg chg="add">
          <ac:chgData name="" userId="7cf1afbfc599cac9" providerId="LiveId" clId="{27802CD4-824B-443B-B9D3-A6A04587C5EE}" dt="2021-11-25T14:52:02.805" v="7"/>
          <ac:spMkLst>
            <pc:docMk/>
            <pc:sldMk cId="1033896542" sldId="260"/>
            <ac:spMk id="9" creationId="{4F185F48-C1E1-4353-82B3-A29C5813B864}"/>
          </ac:spMkLst>
        </pc:spChg>
        <pc:spChg chg="add">
          <ac:chgData name="" userId="7cf1afbfc599cac9" providerId="LiveId" clId="{27802CD4-824B-443B-B9D3-A6A04587C5EE}" dt="2021-11-25T14:52:10.389" v="8"/>
          <ac:spMkLst>
            <pc:docMk/>
            <pc:sldMk cId="1033896542" sldId="260"/>
            <ac:spMk id="10" creationId="{F638821C-B112-4C50-90D1-14BA950D3A84}"/>
          </ac:spMkLst>
        </pc:spChg>
        <pc:spChg chg="add">
          <ac:chgData name="" userId="7cf1afbfc599cac9" providerId="LiveId" clId="{27802CD4-824B-443B-B9D3-A6A04587C5EE}" dt="2021-11-25T14:52:18.222" v="9"/>
          <ac:spMkLst>
            <pc:docMk/>
            <pc:sldMk cId="1033896542" sldId="260"/>
            <ac:spMk id="11" creationId="{60CACAAF-F793-49FB-AED5-E21A4165E0B9}"/>
          </ac:spMkLst>
        </pc:spChg>
        <pc:picChg chg="add">
          <ac:chgData name="" userId="7cf1afbfc599cac9" providerId="LiveId" clId="{27802CD4-824B-443B-B9D3-A6A04587C5EE}" dt="2021-11-25T14:51:54.671" v="6"/>
          <ac:picMkLst>
            <pc:docMk/>
            <pc:sldMk cId="1033896542" sldId="260"/>
            <ac:picMk id="8" creationId="{DA315A74-42A3-4FC3-8E45-773EF6F8E9D9}"/>
          </ac:picMkLst>
        </pc:picChg>
      </pc:sldChg>
      <pc:sldChg chg="modSp">
        <pc:chgData name="" userId="7cf1afbfc599cac9" providerId="LiveId" clId="{27802CD4-824B-443B-B9D3-A6A04587C5EE}" dt="2021-11-25T14:56:01.235" v="66" actId="20577"/>
        <pc:sldMkLst>
          <pc:docMk/>
          <pc:sldMk cId="2673328952" sldId="331"/>
        </pc:sldMkLst>
        <pc:spChg chg="mod">
          <ac:chgData name="" userId="7cf1afbfc599cac9" providerId="LiveId" clId="{27802CD4-824B-443B-B9D3-A6A04587C5EE}" dt="2021-11-25T14:56:01.235" v="66" actId="20577"/>
          <ac:spMkLst>
            <pc:docMk/>
            <pc:sldMk cId="2673328952" sldId="331"/>
            <ac:spMk id="2" creationId="{4A7FD81D-7785-4EA5-B5B6-81B7A820198F}"/>
          </ac:spMkLst>
        </pc:spChg>
      </pc:sldChg>
      <pc:sldChg chg="addSp delSp modSp delAnim">
        <pc:chgData name="" userId="7cf1afbfc599cac9" providerId="LiveId" clId="{27802CD4-824B-443B-B9D3-A6A04587C5EE}" dt="2021-11-27T13:47:49.084" v="123" actId="122"/>
        <pc:sldMkLst>
          <pc:docMk/>
          <pc:sldMk cId="526230641" sldId="332"/>
        </pc:sldMkLst>
        <pc:spChg chg="del">
          <ac:chgData name="" userId="7cf1afbfc599cac9" providerId="LiveId" clId="{27802CD4-824B-443B-B9D3-A6A04587C5EE}" dt="2021-11-27T13:46:36.064" v="67" actId="478"/>
          <ac:spMkLst>
            <pc:docMk/>
            <pc:sldMk cId="526230641" sldId="332"/>
            <ac:spMk id="2" creationId="{00000000-0000-0000-0000-000000000000}"/>
          </ac:spMkLst>
        </pc:spChg>
        <pc:spChg chg="add mod">
          <ac:chgData name="" userId="7cf1afbfc599cac9" providerId="LiveId" clId="{27802CD4-824B-443B-B9D3-A6A04587C5EE}" dt="2021-11-27T13:47:49.084" v="123" actId="122"/>
          <ac:spMkLst>
            <pc:docMk/>
            <pc:sldMk cId="526230641" sldId="332"/>
            <ac:spMk id="3" creationId="{4258CC2F-85FC-4413-AC74-4E6E553281AB}"/>
          </ac:spMkLst>
        </pc:spChg>
        <pc:picChg chg="mod">
          <ac:chgData name="" userId="7cf1afbfc599cac9" providerId="LiveId" clId="{27802CD4-824B-443B-B9D3-A6A04587C5EE}" dt="2021-11-27T13:46:51.985" v="68" actId="14100"/>
          <ac:picMkLst>
            <pc:docMk/>
            <pc:sldMk cId="526230641" sldId="332"/>
            <ac:picMk id="3074"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149FEEB-75E5-4776-9473-8D49A794D3CB}" type="datetimeFigureOut">
              <a:rPr lang="en-US" smtClean="0"/>
              <a:t>27-Nov-21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2993220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49FEEB-75E5-4776-9473-8D49A794D3CB}" type="datetimeFigureOut">
              <a:rPr lang="en-US" smtClean="0"/>
              <a:t>27-Nov-21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1460305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49FEEB-75E5-4776-9473-8D49A794D3CB}" type="datetimeFigureOut">
              <a:rPr lang="en-US" smtClean="0"/>
              <a:t>27-Nov-21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2682680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A4DA6-109E-466C-8DF1-44D02B1C28BC}"/>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CB4F4B4-7DD9-47C3-B8E5-DCFA35BC9FB1}"/>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677ABBD-8BDB-4983-8CB5-DCD87C328C1A}"/>
              </a:ext>
            </a:extLst>
          </p:cNvPr>
          <p:cNvSpPr>
            <a:spLocks noGrp="1"/>
          </p:cNvSpPr>
          <p:nvPr>
            <p:ph type="dt" sz="half" idx="10"/>
          </p:nvPr>
        </p:nvSpPr>
        <p:spPr/>
        <p:txBody>
          <a:bodyPr/>
          <a:lstStyle>
            <a:lvl1pPr>
              <a:defRPr/>
            </a:lvl1pPr>
          </a:lstStyle>
          <a:p>
            <a:pPr>
              <a:defRPr/>
            </a:pPr>
            <a:fld id="{A6B2EEE6-CDBB-49AF-B59F-91A0B964B244}" type="datetimeFigureOut">
              <a:rPr lang="en-US"/>
              <a:pPr>
                <a:defRPr/>
              </a:pPr>
              <a:t>27-Nov-21</a:t>
            </a:fld>
            <a:endParaRPr lang="en-US"/>
          </a:p>
        </p:txBody>
      </p:sp>
      <p:sp>
        <p:nvSpPr>
          <p:cNvPr id="5" name="Footer Placeholder 4">
            <a:extLst>
              <a:ext uri="{FF2B5EF4-FFF2-40B4-BE49-F238E27FC236}">
                <a16:creationId xmlns:a16="http://schemas.microsoft.com/office/drawing/2014/main" id="{D36CB978-2B17-44FB-9855-6554C9453D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825293B-BD5D-4C82-B7B5-239B36F08880}"/>
              </a:ext>
            </a:extLst>
          </p:cNvPr>
          <p:cNvSpPr>
            <a:spLocks noGrp="1"/>
          </p:cNvSpPr>
          <p:nvPr>
            <p:ph type="sldNum" sz="quarter" idx="12"/>
          </p:nvPr>
        </p:nvSpPr>
        <p:spPr/>
        <p:txBody>
          <a:bodyPr/>
          <a:lstStyle>
            <a:lvl1pPr>
              <a:defRPr/>
            </a:lvl1pPr>
          </a:lstStyle>
          <a:p>
            <a:pPr>
              <a:defRPr/>
            </a:pPr>
            <a:fld id="{C7533C4B-757E-4FDD-A10F-79DEE2CEB5DA}" type="slidenum">
              <a:rPr lang="en-US"/>
              <a:pPr>
                <a:defRPr/>
              </a:pPr>
              <a:t>‹#›</a:t>
            </a:fld>
            <a:endParaRPr lang="en-US"/>
          </a:p>
        </p:txBody>
      </p:sp>
    </p:spTree>
    <p:extLst>
      <p:ext uri="{BB962C8B-B14F-4D97-AF65-F5344CB8AC3E}">
        <p14:creationId xmlns:p14="http://schemas.microsoft.com/office/powerpoint/2010/main" val="2119486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22E6C-7ED1-443D-851A-6C315199D1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E01F73-0D0A-4C8E-A436-D534D1F997B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74B08A-7B49-4B06-9F4D-8FA5EB724A37}"/>
              </a:ext>
            </a:extLst>
          </p:cNvPr>
          <p:cNvSpPr>
            <a:spLocks noGrp="1"/>
          </p:cNvSpPr>
          <p:nvPr>
            <p:ph type="dt" sz="half" idx="10"/>
          </p:nvPr>
        </p:nvSpPr>
        <p:spPr/>
        <p:txBody>
          <a:bodyPr/>
          <a:lstStyle>
            <a:lvl1pPr>
              <a:defRPr/>
            </a:lvl1pPr>
          </a:lstStyle>
          <a:p>
            <a:pPr>
              <a:defRPr/>
            </a:pPr>
            <a:fld id="{E9AA85C1-D5E8-4C1B-ADF0-3B396AA7FB91}" type="datetimeFigureOut">
              <a:rPr lang="en-US"/>
              <a:pPr>
                <a:defRPr/>
              </a:pPr>
              <a:t>27-Nov-21</a:t>
            </a:fld>
            <a:endParaRPr lang="en-US"/>
          </a:p>
        </p:txBody>
      </p:sp>
      <p:sp>
        <p:nvSpPr>
          <p:cNvPr id="5" name="Footer Placeholder 4">
            <a:extLst>
              <a:ext uri="{FF2B5EF4-FFF2-40B4-BE49-F238E27FC236}">
                <a16:creationId xmlns:a16="http://schemas.microsoft.com/office/drawing/2014/main" id="{DBC15D1F-0F93-43CE-8593-148FE91D542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B73E465-6038-4F3F-BEA3-C77B490946EB}"/>
              </a:ext>
            </a:extLst>
          </p:cNvPr>
          <p:cNvSpPr>
            <a:spLocks noGrp="1"/>
          </p:cNvSpPr>
          <p:nvPr>
            <p:ph type="sldNum" sz="quarter" idx="12"/>
          </p:nvPr>
        </p:nvSpPr>
        <p:spPr/>
        <p:txBody>
          <a:bodyPr/>
          <a:lstStyle>
            <a:lvl1pPr>
              <a:defRPr/>
            </a:lvl1pPr>
          </a:lstStyle>
          <a:p>
            <a:pPr>
              <a:defRPr/>
            </a:pPr>
            <a:fld id="{2EB3C171-7B41-4E04-9C9B-7D90C46076CF}" type="slidenum">
              <a:rPr lang="en-US"/>
              <a:pPr>
                <a:defRPr/>
              </a:pPr>
              <a:t>‹#›</a:t>
            </a:fld>
            <a:endParaRPr lang="en-US"/>
          </a:p>
        </p:txBody>
      </p:sp>
    </p:spTree>
    <p:extLst>
      <p:ext uri="{BB962C8B-B14F-4D97-AF65-F5344CB8AC3E}">
        <p14:creationId xmlns:p14="http://schemas.microsoft.com/office/powerpoint/2010/main" val="900814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C292E-B0F4-4964-92D6-77440F1C6D6F}"/>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2BBB4F6-D314-44D2-A793-67F7C2FE1C0C}"/>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E73CC99-818A-46E0-847C-6E92A4149D32}"/>
              </a:ext>
            </a:extLst>
          </p:cNvPr>
          <p:cNvSpPr>
            <a:spLocks noGrp="1"/>
          </p:cNvSpPr>
          <p:nvPr>
            <p:ph type="dt" sz="half" idx="10"/>
          </p:nvPr>
        </p:nvSpPr>
        <p:spPr/>
        <p:txBody>
          <a:bodyPr/>
          <a:lstStyle>
            <a:lvl1pPr>
              <a:defRPr/>
            </a:lvl1pPr>
          </a:lstStyle>
          <a:p>
            <a:pPr>
              <a:defRPr/>
            </a:pPr>
            <a:fld id="{B72D4E6B-102C-49CB-815C-686158076311}" type="datetimeFigureOut">
              <a:rPr lang="en-US"/>
              <a:pPr>
                <a:defRPr/>
              </a:pPr>
              <a:t>27-Nov-21</a:t>
            </a:fld>
            <a:endParaRPr lang="en-US"/>
          </a:p>
        </p:txBody>
      </p:sp>
      <p:sp>
        <p:nvSpPr>
          <p:cNvPr id="5" name="Footer Placeholder 4">
            <a:extLst>
              <a:ext uri="{FF2B5EF4-FFF2-40B4-BE49-F238E27FC236}">
                <a16:creationId xmlns:a16="http://schemas.microsoft.com/office/drawing/2014/main" id="{10121CFA-720B-4C76-9027-CBE79B113B1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94C4D67-BAE0-4C10-8B59-686F8BDFCB7A}"/>
              </a:ext>
            </a:extLst>
          </p:cNvPr>
          <p:cNvSpPr>
            <a:spLocks noGrp="1"/>
          </p:cNvSpPr>
          <p:nvPr>
            <p:ph type="sldNum" sz="quarter" idx="12"/>
          </p:nvPr>
        </p:nvSpPr>
        <p:spPr/>
        <p:txBody>
          <a:bodyPr/>
          <a:lstStyle>
            <a:lvl1pPr>
              <a:defRPr/>
            </a:lvl1pPr>
          </a:lstStyle>
          <a:p>
            <a:pPr>
              <a:defRPr/>
            </a:pPr>
            <a:fld id="{0B8D70C2-CF7E-42F2-B0E7-F5693B1BBB4C}" type="slidenum">
              <a:rPr lang="en-US"/>
              <a:pPr>
                <a:defRPr/>
              </a:pPr>
              <a:t>‹#›</a:t>
            </a:fld>
            <a:endParaRPr lang="en-US"/>
          </a:p>
        </p:txBody>
      </p:sp>
    </p:spTree>
    <p:extLst>
      <p:ext uri="{BB962C8B-B14F-4D97-AF65-F5344CB8AC3E}">
        <p14:creationId xmlns:p14="http://schemas.microsoft.com/office/powerpoint/2010/main" val="3133953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2F54D-BD6E-4B52-9A49-B1F8622F72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CE5AC4-6F69-4DBC-9D3A-F19A069FE6E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4C787F-EF0C-4B75-818D-8AD4C91F2EA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8D9DCF6-276F-4C27-B021-D121AA52D9F3}"/>
              </a:ext>
            </a:extLst>
          </p:cNvPr>
          <p:cNvSpPr>
            <a:spLocks noGrp="1"/>
          </p:cNvSpPr>
          <p:nvPr>
            <p:ph type="dt" sz="half" idx="10"/>
          </p:nvPr>
        </p:nvSpPr>
        <p:spPr/>
        <p:txBody>
          <a:bodyPr/>
          <a:lstStyle>
            <a:lvl1pPr>
              <a:defRPr/>
            </a:lvl1pPr>
          </a:lstStyle>
          <a:p>
            <a:pPr>
              <a:defRPr/>
            </a:pPr>
            <a:fld id="{330BB71A-341E-4A3B-B13A-72A3D72F54E4}" type="datetimeFigureOut">
              <a:rPr lang="en-US"/>
              <a:pPr>
                <a:defRPr/>
              </a:pPr>
              <a:t>27-Nov-21</a:t>
            </a:fld>
            <a:endParaRPr lang="en-US"/>
          </a:p>
        </p:txBody>
      </p:sp>
      <p:sp>
        <p:nvSpPr>
          <p:cNvPr id="6" name="Footer Placeholder 4">
            <a:extLst>
              <a:ext uri="{FF2B5EF4-FFF2-40B4-BE49-F238E27FC236}">
                <a16:creationId xmlns:a16="http://schemas.microsoft.com/office/drawing/2014/main" id="{72E1EFFB-1654-42A0-A467-F524FFA6440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7B0E653-1D9C-41CA-BA6B-EFF156CA70E1}"/>
              </a:ext>
            </a:extLst>
          </p:cNvPr>
          <p:cNvSpPr>
            <a:spLocks noGrp="1"/>
          </p:cNvSpPr>
          <p:nvPr>
            <p:ph type="sldNum" sz="quarter" idx="12"/>
          </p:nvPr>
        </p:nvSpPr>
        <p:spPr/>
        <p:txBody>
          <a:bodyPr/>
          <a:lstStyle>
            <a:lvl1pPr>
              <a:defRPr/>
            </a:lvl1pPr>
          </a:lstStyle>
          <a:p>
            <a:pPr>
              <a:defRPr/>
            </a:pPr>
            <a:fld id="{35A82158-C7B0-4ED6-9965-419B08FF2F88}" type="slidenum">
              <a:rPr lang="en-US"/>
              <a:pPr>
                <a:defRPr/>
              </a:pPr>
              <a:t>‹#›</a:t>
            </a:fld>
            <a:endParaRPr lang="en-US"/>
          </a:p>
        </p:txBody>
      </p:sp>
    </p:spTree>
    <p:extLst>
      <p:ext uri="{BB962C8B-B14F-4D97-AF65-F5344CB8AC3E}">
        <p14:creationId xmlns:p14="http://schemas.microsoft.com/office/powerpoint/2010/main" val="1564548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3EC18-0A99-45AA-9BDB-0DFE32E63524}"/>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F02E66-E946-4BB0-A8CB-4DD0A642BCC5}"/>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CC872071-41DE-4FCD-8BE5-6BCC86BA59EF}"/>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BDC9AE-49B8-463B-A99E-995C84D3FD40}"/>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F3810654-8001-4154-BDF6-8A7203F82666}"/>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6C19536-54B3-4784-B93D-28723AAE6D0F}"/>
              </a:ext>
            </a:extLst>
          </p:cNvPr>
          <p:cNvSpPr>
            <a:spLocks noGrp="1"/>
          </p:cNvSpPr>
          <p:nvPr>
            <p:ph type="dt" sz="half" idx="10"/>
          </p:nvPr>
        </p:nvSpPr>
        <p:spPr/>
        <p:txBody>
          <a:bodyPr/>
          <a:lstStyle>
            <a:lvl1pPr>
              <a:defRPr/>
            </a:lvl1pPr>
          </a:lstStyle>
          <a:p>
            <a:pPr>
              <a:defRPr/>
            </a:pPr>
            <a:fld id="{7F855002-604F-47FF-B074-09311209FE78}" type="datetimeFigureOut">
              <a:rPr lang="en-US"/>
              <a:pPr>
                <a:defRPr/>
              </a:pPr>
              <a:t>27-Nov-21</a:t>
            </a:fld>
            <a:endParaRPr lang="en-US"/>
          </a:p>
        </p:txBody>
      </p:sp>
      <p:sp>
        <p:nvSpPr>
          <p:cNvPr id="8" name="Footer Placeholder 4">
            <a:extLst>
              <a:ext uri="{FF2B5EF4-FFF2-40B4-BE49-F238E27FC236}">
                <a16:creationId xmlns:a16="http://schemas.microsoft.com/office/drawing/2014/main" id="{501DB167-BE6F-45D6-A755-45CCF186CDC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29F7FEB-C057-4BF0-9BF9-89662B06512B}"/>
              </a:ext>
            </a:extLst>
          </p:cNvPr>
          <p:cNvSpPr>
            <a:spLocks noGrp="1"/>
          </p:cNvSpPr>
          <p:nvPr>
            <p:ph type="sldNum" sz="quarter" idx="12"/>
          </p:nvPr>
        </p:nvSpPr>
        <p:spPr/>
        <p:txBody>
          <a:bodyPr/>
          <a:lstStyle>
            <a:lvl1pPr>
              <a:defRPr/>
            </a:lvl1pPr>
          </a:lstStyle>
          <a:p>
            <a:pPr>
              <a:defRPr/>
            </a:pPr>
            <a:fld id="{E5361FC2-08A6-49B5-801F-937C6E9A99E6}" type="slidenum">
              <a:rPr lang="en-US"/>
              <a:pPr>
                <a:defRPr/>
              </a:pPr>
              <a:t>‹#›</a:t>
            </a:fld>
            <a:endParaRPr lang="en-US"/>
          </a:p>
        </p:txBody>
      </p:sp>
    </p:spTree>
    <p:extLst>
      <p:ext uri="{BB962C8B-B14F-4D97-AF65-F5344CB8AC3E}">
        <p14:creationId xmlns:p14="http://schemas.microsoft.com/office/powerpoint/2010/main" val="39879702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DB4AC-3E4C-4EC4-9A27-6BBD82113F21}"/>
              </a:ext>
            </a:extLst>
          </p:cNvPr>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41E6D1C-AF87-4264-81A3-7B219C5DFFD4}"/>
              </a:ext>
            </a:extLst>
          </p:cNvPr>
          <p:cNvSpPr>
            <a:spLocks noGrp="1"/>
          </p:cNvSpPr>
          <p:nvPr>
            <p:ph type="dt" sz="half" idx="10"/>
          </p:nvPr>
        </p:nvSpPr>
        <p:spPr/>
        <p:txBody>
          <a:bodyPr/>
          <a:lstStyle>
            <a:lvl1pPr>
              <a:defRPr/>
            </a:lvl1pPr>
          </a:lstStyle>
          <a:p>
            <a:pPr>
              <a:defRPr/>
            </a:pPr>
            <a:fld id="{9FAEAE26-92C5-48AD-A043-8F339964CC62}" type="datetimeFigureOut">
              <a:rPr lang="en-US"/>
              <a:pPr>
                <a:defRPr/>
              </a:pPr>
              <a:t>27-Nov-21</a:t>
            </a:fld>
            <a:endParaRPr lang="en-US"/>
          </a:p>
        </p:txBody>
      </p:sp>
      <p:sp>
        <p:nvSpPr>
          <p:cNvPr id="4" name="Footer Placeholder 4">
            <a:extLst>
              <a:ext uri="{FF2B5EF4-FFF2-40B4-BE49-F238E27FC236}">
                <a16:creationId xmlns:a16="http://schemas.microsoft.com/office/drawing/2014/main" id="{A31F6F59-36D7-45F7-8EFA-6E24AD83BBC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04888B5-BCCB-427A-98ED-848E4330B03B}"/>
              </a:ext>
            </a:extLst>
          </p:cNvPr>
          <p:cNvSpPr>
            <a:spLocks noGrp="1"/>
          </p:cNvSpPr>
          <p:nvPr>
            <p:ph type="sldNum" sz="quarter" idx="12"/>
          </p:nvPr>
        </p:nvSpPr>
        <p:spPr/>
        <p:txBody>
          <a:bodyPr/>
          <a:lstStyle>
            <a:lvl1pPr>
              <a:defRPr/>
            </a:lvl1pPr>
          </a:lstStyle>
          <a:p>
            <a:pPr>
              <a:defRPr/>
            </a:pPr>
            <a:fld id="{06ED6633-FB3F-42B0-89BA-502821649504}" type="slidenum">
              <a:rPr lang="en-US"/>
              <a:pPr>
                <a:defRPr/>
              </a:pPr>
              <a:t>‹#›</a:t>
            </a:fld>
            <a:endParaRPr lang="en-US"/>
          </a:p>
        </p:txBody>
      </p:sp>
    </p:spTree>
    <p:extLst>
      <p:ext uri="{BB962C8B-B14F-4D97-AF65-F5344CB8AC3E}">
        <p14:creationId xmlns:p14="http://schemas.microsoft.com/office/powerpoint/2010/main" val="31875204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B31A17B-F721-4641-89F4-47EFD59AFECC}"/>
              </a:ext>
            </a:extLst>
          </p:cNvPr>
          <p:cNvSpPr>
            <a:spLocks noGrp="1"/>
          </p:cNvSpPr>
          <p:nvPr>
            <p:ph type="dt" sz="half" idx="10"/>
          </p:nvPr>
        </p:nvSpPr>
        <p:spPr/>
        <p:txBody>
          <a:bodyPr/>
          <a:lstStyle>
            <a:lvl1pPr>
              <a:defRPr/>
            </a:lvl1pPr>
          </a:lstStyle>
          <a:p>
            <a:pPr>
              <a:defRPr/>
            </a:pPr>
            <a:fld id="{9C80ED3F-2B55-4C32-9C7D-87F74B1EDF36}" type="datetimeFigureOut">
              <a:rPr lang="en-US"/>
              <a:pPr>
                <a:defRPr/>
              </a:pPr>
              <a:t>27-Nov-21</a:t>
            </a:fld>
            <a:endParaRPr lang="en-US"/>
          </a:p>
        </p:txBody>
      </p:sp>
      <p:sp>
        <p:nvSpPr>
          <p:cNvPr id="3" name="Footer Placeholder 4">
            <a:extLst>
              <a:ext uri="{FF2B5EF4-FFF2-40B4-BE49-F238E27FC236}">
                <a16:creationId xmlns:a16="http://schemas.microsoft.com/office/drawing/2014/main" id="{9AF5C3AB-5E86-4D1D-A9FD-5FC645DCF9E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6D1E298-2A73-409D-A59D-430AA0A61BF3}"/>
              </a:ext>
            </a:extLst>
          </p:cNvPr>
          <p:cNvSpPr>
            <a:spLocks noGrp="1"/>
          </p:cNvSpPr>
          <p:nvPr>
            <p:ph type="sldNum" sz="quarter" idx="12"/>
          </p:nvPr>
        </p:nvSpPr>
        <p:spPr/>
        <p:txBody>
          <a:bodyPr/>
          <a:lstStyle>
            <a:lvl1pPr>
              <a:defRPr/>
            </a:lvl1pPr>
          </a:lstStyle>
          <a:p>
            <a:pPr>
              <a:defRPr/>
            </a:pPr>
            <a:fld id="{96412D20-6AB1-4124-BA45-CD1CD56CE538}" type="slidenum">
              <a:rPr lang="en-US"/>
              <a:pPr>
                <a:defRPr/>
              </a:pPr>
              <a:t>‹#›</a:t>
            </a:fld>
            <a:endParaRPr lang="en-US"/>
          </a:p>
        </p:txBody>
      </p:sp>
    </p:spTree>
    <p:extLst>
      <p:ext uri="{BB962C8B-B14F-4D97-AF65-F5344CB8AC3E}">
        <p14:creationId xmlns:p14="http://schemas.microsoft.com/office/powerpoint/2010/main" val="1534829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AB280-5145-44F0-949A-D9FE97343FBA}"/>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7C597C7-F8C2-41F3-8EF2-E6C03601B94E}"/>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E0F3E7-CEC4-4760-81C6-404F925B81DD}"/>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2ED928EC-E262-4974-A35C-AC55FBA6C020}"/>
              </a:ext>
            </a:extLst>
          </p:cNvPr>
          <p:cNvSpPr>
            <a:spLocks noGrp="1"/>
          </p:cNvSpPr>
          <p:nvPr>
            <p:ph type="dt" sz="half" idx="10"/>
          </p:nvPr>
        </p:nvSpPr>
        <p:spPr/>
        <p:txBody>
          <a:bodyPr/>
          <a:lstStyle>
            <a:lvl1pPr>
              <a:defRPr/>
            </a:lvl1pPr>
          </a:lstStyle>
          <a:p>
            <a:pPr>
              <a:defRPr/>
            </a:pPr>
            <a:fld id="{A682A08E-05D7-40EB-A0F9-8FBF78D7AC38}" type="datetimeFigureOut">
              <a:rPr lang="en-US"/>
              <a:pPr>
                <a:defRPr/>
              </a:pPr>
              <a:t>27-Nov-21</a:t>
            </a:fld>
            <a:endParaRPr lang="en-US"/>
          </a:p>
        </p:txBody>
      </p:sp>
      <p:sp>
        <p:nvSpPr>
          <p:cNvPr id="6" name="Footer Placeholder 4">
            <a:extLst>
              <a:ext uri="{FF2B5EF4-FFF2-40B4-BE49-F238E27FC236}">
                <a16:creationId xmlns:a16="http://schemas.microsoft.com/office/drawing/2014/main" id="{15F8E6D6-8802-4862-8B5B-FC95ECABA05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7C0A75A-429F-4756-81E9-0908694ACA22}"/>
              </a:ext>
            </a:extLst>
          </p:cNvPr>
          <p:cNvSpPr>
            <a:spLocks noGrp="1"/>
          </p:cNvSpPr>
          <p:nvPr>
            <p:ph type="sldNum" sz="quarter" idx="12"/>
          </p:nvPr>
        </p:nvSpPr>
        <p:spPr/>
        <p:txBody>
          <a:bodyPr/>
          <a:lstStyle>
            <a:lvl1pPr>
              <a:defRPr/>
            </a:lvl1pPr>
          </a:lstStyle>
          <a:p>
            <a:pPr>
              <a:defRPr/>
            </a:pPr>
            <a:fld id="{5FC8F3BB-2C79-47EA-81CE-B5299411104D}" type="slidenum">
              <a:rPr lang="en-US"/>
              <a:pPr>
                <a:defRPr/>
              </a:pPr>
              <a:t>‹#›</a:t>
            </a:fld>
            <a:endParaRPr lang="en-US"/>
          </a:p>
        </p:txBody>
      </p:sp>
    </p:spTree>
    <p:extLst>
      <p:ext uri="{BB962C8B-B14F-4D97-AF65-F5344CB8AC3E}">
        <p14:creationId xmlns:p14="http://schemas.microsoft.com/office/powerpoint/2010/main" val="1117296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49FEEB-75E5-4776-9473-8D49A794D3CB}" type="datetimeFigureOut">
              <a:rPr lang="en-US" smtClean="0"/>
              <a:t>27-Nov-21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4091685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245B4-4CA0-47DC-812F-89EE4FE42DF3}"/>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1651792-2F2E-4BF2-9434-B954BFD13E90}"/>
              </a:ext>
            </a:extLst>
          </p:cNvPr>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a:extLst>
              <a:ext uri="{FF2B5EF4-FFF2-40B4-BE49-F238E27FC236}">
                <a16:creationId xmlns:a16="http://schemas.microsoft.com/office/drawing/2014/main" id="{21FD776A-76D6-4E9D-A268-10DB229D5117}"/>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7663F4BA-F990-4FBE-A073-E93219C5FE5D}"/>
              </a:ext>
            </a:extLst>
          </p:cNvPr>
          <p:cNvSpPr>
            <a:spLocks noGrp="1"/>
          </p:cNvSpPr>
          <p:nvPr>
            <p:ph type="dt" sz="half" idx="10"/>
          </p:nvPr>
        </p:nvSpPr>
        <p:spPr/>
        <p:txBody>
          <a:bodyPr/>
          <a:lstStyle>
            <a:lvl1pPr>
              <a:defRPr/>
            </a:lvl1pPr>
          </a:lstStyle>
          <a:p>
            <a:pPr>
              <a:defRPr/>
            </a:pPr>
            <a:fld id="{B7C8438E-16ED-4B34-9196-84444799FAD4}" type="datetimeFigureOut">
              <a:rPr lang="en-US"/>
              <a:pPr>
                <a:defRPr/>
              </a:pPr>
              <a:t>27-Nov-21</a:t>
            </a:fld>
            <a:endParaRPr lang="en-US"/>
          </a:p>
        </p:txBody>
      </p:sp>
      <p:sp>
        <p:nvSpPr>
          <p:cNvPr id="6" name="Footer Placeholder 4">
            <a:extLst>
              <a:ext uri="{FF2B5EF4-FFF2-40B4-BE49-F238E27FC236}">
                <a16:creationId xmlns:a16="http://schemas.microsoft.com/office/drawing/2014/main" id="{1B12A68D-D6B5-4766-8372-CF5D677D569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8C5BB4D-CA21-47FC-A8D8-D1FE469CBB19}"/>
              </a:ext>
            </a:extLst>
          </p:cNvPr>
          <p:cNvSpPr>
            <a:spLocks noGrp="1"/>
          </p:cNvSpPr>
          <p:nvPr>
            <p:ph type="sldNum" sz="quarter" idx="12"/>
          </p:nvPr>
        </p:nvSpPr>
        <p:spPr/>
        <p:txBody>
          <a:bodyPr/>
          <a:lstStyle>
            <a:lvl1pPr>
              <a:defRPr/>
            </a:lvl1pPr>
          </a:lstStyle>
          <a:p>
            <a:pPr>
              <a:defRPr/>
            </a:pPr>
            <a:fld id="{C2D72614-65E2-4979-B23D-13605E53F251}" type="slidenum">
              <a:rPr lang="en-US"/>
              <a:pPr>
                <a:defRPr/>
              </a:pPr>
              <a:t>‹#›</a:t>
            </a:fld>
            <a:endParaRPr lang="en-US"/>
          </a:p>
        </p:txBody>
      </p:sp>
    </p:spTree>
    <p:extLst>
      <p:ext uri="{BB962C8B-B14F-4D97-AF65-F5344CB8AC3E}">
        <p14:creationId xmlns:p14="http://schemas.microsoft.com/office/powerpoint/2010/main" val="1544782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717C4-8430-4FDB-A72E-93B4912C11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0A6EFF-3226-4FBF-A288-BD102C1E06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428C91-7C2C-4B75-8AFC-AA7CF19E488E}"/>
              </a:ext>
            </a:extLst>
          </p:cNvPr>
          <p:cNvSpPr>
            <a:spLocks noGrp="1"/>
          </p:cNvSpPr>
          <p:nvPr>
            <p:ph type="dt" sz="half" idx="10"/>
          </p:nvPr>
        </p:nvSpPr>
        <p:spPr/>
        <p:txBody>
          <a:bodyPr/>
          <a:lstStyle>
            <a:lvl1pPr>
              <a:defRPr/>
            </a:lvl1pPr>
          </a:lstStyle>
          <a:p>
            <a:pPr>
              <a:defRPr/>
            </a:pPr>
            <a:fld id="{DE5E64D5-E60D-4671-A820-740CEF05EC8E}" type="datetimeFigureOut">
              <a:rPr lang="en-US"/>
              <a:pPr>
                <a:defRPr/>
              </a:pPr>
              <a:t>27-Nov-21</a:t>
            </a:fld>
            <a:endParaRPr lang="en-US"/>
          </a:p>
        </p:txBody>
      </p:sp>
      <p:sp>
        <p:nvSpPr>
          <p:cNvPr id="5" name="Footer Placeholder 4">
            <a:extLst>
              <a:ext uri="{FF2B5EF4-FFF2-40B4-BE49-F238E27FC236}">
                <a16:creationId xmlns:a16="http://schemas.microsoft.com/office/drawing/2014/main" id="{7027CA58-91BA-4318-8015-094B51C7D71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6437A22-E671-4620-A5A4-2623CDC52389}"/>
              </a:ext>
            </a:extLst>
          </p:cNvPr>
          <p:cNvSpPr>
            <a:spLocks noGrp="1"/>
          </p:cNvSpPr>
          <p:nvPr>
            <p:ph type="sldNum" sz="quarter" idx="12"/>
          </p:nvPr>
        </p:nvSpPr>
        <p:spPr/>
        <p:txBody>
          <a:bodyPr/>
          <a:lstStyle>
            <a:lvl1pPr>
              <a:defRPr/>
            </a:lvl1pPr>
          </a:lstStyle>
          <a:p>
            <a:pPr>
              <a:defRPr/>
            </a:pPr>
            <a:fld id="{BA25D10E-D452-459C-8885-337276AD92A3}" type="slidenum">
              <a:rPr lang="en-US"/>
              <a:pPr>
                <a:defRPr/>
              </a:pPr>
              <a:t>‹#›</a:t>
            </a:fld>
            <a:endParaRPr lang="en-US"/>
          </a:p>
        </p:txBody>
      </p:sp>
    </p:spTree>
    <p:extLst>
      <p:ext uri="{BB962C8B-B14F-4D97-AF65-F5344CB8AC3E}">
        <p14:creationId xmlns:p14="http://schemas.microsoft.com/office/powerpoint/2010/main" val="16995771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26D9C5-D2C1-4E58-9730-EE7C93F3CC57}"/>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05F19C-3250-4A04-B37E-67167CB1A7BC}"/>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6FC05D-DD98-4840-AD86-FD82BD9220AD}"/>
              </a:ext>
            </a:extLst>
          </p:cNvPr>
          <p:cNvSpPr>
            <a:spLocks noGrp="1"/>
          </p:cNvSpPr>
          <p:nvPr>
            <p:ph type="dt" sz="half" idx="10"/>
          </p:nvPr>
        </p:nvSpPr>
        <p:spPr/>
        <p:txBody>
          <a:bodyPr/>
          <a:lstStyle>
            <a:lvl1pPr>
              <a:defRPr/>
            </a:lvl1pPr>
          </a:lstStyle>
          <a:p>
            <a:pPr>
              <a:defRPr/>
            </a:pPr>
            <a:fld id="{6972F9D9-C723-4859-9F3F-C0C054222159}" type="datetimeFigureOut">
              <a:rPr lang="en-US"/>
              <a:pPr>
                <a:defRPr/>
              </a:pPr>
              <a:t>27-Nov-21</a:t>
            </a:fld>
            <a:endParaRPr lang="en-US"/>
          </a:p>
        </p:txBody>
      </p:sp>
      <p:sp>
        <p:nvSpPr>
          <p:cNvPr id="5" name="Footer Placeholder 4">
            <a:extLst>
              <a:ext uri="{FF2B5EF4-FFF2-40B4-BE49-F238E27FC236}">
                <a16:creationId xmlns:a16="http://schemas.microsoft.com/office/drawing/2014/main" id="{2659C047-2177-4D44-A0EF-D5F7B71AC60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D6818CA-EA58-4D08-8A1E-343E6CC6A57B}"/>
              </a:ext>
            </a:extLst>
          </p:cNvPr>
          <p:cNvSpPr>
            <a:spLocks noGrp="1"/>
          </p:cNvSpPr>
          <p:nvPr>
            <p:ph type="sldNum" sz="quarter" idx="12"/>
          </p:nvPr>
        </p:nvSpPr>
        <p:spPr/>
        <p:txBody>
          <a:bodyPr/>
          <a:lstStyle>
            <a:lvl1pPr>
              <a:defRPr/>
            </a:lvl1pPr>
          </a:lstStyle>
          <a:p>
            <a:pPr>
              <a:defRPr/>
            </a:pPr>
            <a:fld id="{0936D47F-C7AB-49B0-B5F5-8A3024897E03}" type="slidenum">
              <a:rPr lang="en-US"/>
              <a:pPr>
                <a:defRPr/>
              </a:pPr>
              <a:t>‹#›</a:t>
            </a:fld>
            <a:endParaRPr lang="en-US"/>
          </a:p>
        </p:txBody>
      </p:sp>
    </p:spTree>
    <p:extLst>
      <p:ext uri="{BB962C8B-B14F-4D97-AF65-F5344CB8AC3E}">
        <p14:creationId xmlns:p14="http://schemas.microsoft.com/office/powerpoint/2010/main" val="3606049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49FEEB-75E5-4776-9473-8D49A794D3CB}" type="datetimeFigureOut">
              <a:rPr lang="en-US" smtClean="0"/>
              <a:t>27-Nov-21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1591326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49FEEB-75E5-4776-9473-8D49A794D3CB}" type="datetimeFigureOut">
              <a:rPr lang="en-US" smtClean="0"/>
              <a:t>27-Nov-21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3103798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49FEEB-75E5-4776-9473-8D49A794D3CB}" type="datetimeFigureOut">
              <a:rPr lang="en-US" smtClean="0"/>
              <a:t>27-Nov-21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3281273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49FEEB-75E5-4776-9473-8D49A794D3CB}" type="datetimeFigureOut">
              <a:rPr lang="en-US" smtClean="0"/>
              <a:t>27-Nov-21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1599958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49FEEB-75E5-4776-9473-8D49A794D3CB}" type="datetimeFigureOut">
              <a:rPr lang="en-US" smtClean="0"/>
              <a:t>27-Nov-21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3710443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49FEEB-75E5-4776-9473-8D49A794D3CB}" type="datetimeFigureOut">
              <a:rPr lang="en-US" smtClean="0"/>
              <a:t>27-Nov-21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554445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49FEEB-75E5-4776-9473-8D49A794D3CB}" type="datetimeFigureOut">
              <a:rPr lang="en-US" smtClean="0"/>
              <a:t>27-Nov-21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1440730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49FEEB-75E5-4776-9473-8D49A794D3CB}" type="datetimeFigureOut">
              <a:rPr lang="en-US" smtClean="0"/>
              <a:t>27-Nov-21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231587-A270-4E2C-A5C0-07F98476BAE9}" type="slidenum">
              <a:rPr lang="en-US" smtClean="0"/>
              <a:t>‹#›</a:t>
            </a:fld>
            <a:endParaRPr lang="en-US"/>
          </a:p>
        </p:txBody>
      </p:sp>
    </p:spTree>
    <p:extLst>
      <p:ext uri="{BB962C8B-B14F-4D97-AF65-F5344CB8AC3E}">
        <p14:creationId xmlns:p14="http://schemas.microsoft.com/office/powerpoint/2010/main" val="3767066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627B3A93-0CD4-482E-A394-4692531FE961}"/>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07A6F753-8FE2-4F18-829F-2C81D24317DA}"/>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64FC7D1-5A06-4DE7-8363-EF60D636931D}"/>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14F21D42-6AE8-4771-9DEE-5A79C2B14AD8}" type="datetimeFigureOut">
              <a:rPr lang="en-US"/>
              <a:pPr>
                <a:defRPr/>
              </a:pPr>
              <a:t>27-Nov-21</a:t>
            </a:fld>
            <a:endParaRPr lang="en-US"/>
          </a:p>
        </p:txBody>
      </p:sp>
      <p:sp>
        <p:nvSpPr>
          <p:cNvPr id="5" name="Footer Placeholder 4">
            <a:extLst>
              <a:ext uri="{FF2B5EF4-FFF2-40B4-BE49-F238E27FC236}">
                <a16:creationId xmlns:a16="http://schemas.microsoft.com/office/drawing/2014/main" id="{645D7C7C-9DDB-4110-9021-11ED54554300}"/>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5CAF94E5-1A86-4FDA-A7D8-E475F5B37BF3}"/>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37E93DB2-4D84-48A9-9671-DC3F13F883A8}" type="slidenum">
              <a:rPr lang="en-US"/>
              <a:pPr>
                <a:defRPr/>
              </a:pPr>
              <a:t>‹#›</a:t>
            </a:fld>
            <a:endParaRPr lang="en-US"/>
          </a:p>
        </p:txBody>
      </p:sp>
    </p:spTree>
    <p:extLst>
      <p:ext uri="{BB962C8B-B14F-4D97-AF65-F5344CB8AC3E}">
        <p14:creationId xmlns:p14="http://schemas.microsoft.com/office/powerpoint/2010/main" val="32825274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rại Hè Thanh Thiếu Niên Trại Hè Tuyển Sinh Trại Hè áp Phích Trại Hè, Tờ  Rơi Trại Hè, áp Phích Trại Hè, Trại Hè Hình nền Vector để tải xuống miễn"/>
          <p:cNvPicPr>
            <a:picLocks noChangeAspect="1" noChangeArrowheads="1"/>
          </p:cNvPicPr>
          <p:nvPr/>
        </p:nvPicPr>
        <p:blipFill rotWithShape="1">
          <a:blip r:embed="rId2">
            <a:extLst>
              <a:ext uri="{28A0092B-C50C-407E-A947-70E740481C1C}">
                <a14:useLocalDpi xmlns:a14="http://schemas.microsoft.com/office/drawing/2010/main" val="0"/>
              </a:ext>
            </a:extLst>
          </a:blip>
          <a:srcRect l="2500" t="46104" r="2344" b="1426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A3DD008-35B1-4CD9-AFD6-FD7C4523C362}"/>
              </a:ext>
            </a:extLst>
          </p:cNvPr>
          <p:cNvSpPr txBox="1"/>
          <p:nvPr/>
        </p:nvSpPr>
        <p:spPr>
          <a:xfrm>
            <a:off x="2011680" y="254000"/>
            <a:ext cx="847344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ỦY BAN NHÂN DÂN HUYỆN GIA LÂM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TR</a:t>
            </a: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Ư</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ỜNG MẦM NON HOA SỮA</a:t>
            </a:r>
          </a:p>
        </p:txBody>
      </p:sp>
      <p:pic>
        <p:nvPicPr>
          <p:cNvPr id="8" name="Picture 7">
            <a:extLst>
              <a:ext uri="{FF2B5EF4-FFF2-40B4-BE49-F238E27FC236}">
                <a16:creationId xmlns:a16="http://schemas.microsoft.com/office/drawing/2014/main" id="{DA315A74-42A3-4FC3-8E45-773EF6F8E9D9}"/>
              </a:ext>
            </a:extLst>
          </p:cNvPr>
          <p:cNvPicPr>
            <a:picLocks noChangeAspect="1"/>
          </p:cNvPicPr>
          <p:nvPr/>
        </p:nvPicPr>
        <p:blipFill>
          <a:blip r:embed="rId3"/>
          <a:stretch>
            <a:fillRect/>
          </a:stretch>
        </p:blipFill>
        <p:spPr>
          <a:xfrm>
            <a:off x="5414070" y="1379082"/>
            <a:ext cx="1668659" cy="1682044"/>
          </a:xfrm>
          <a:prstGeom prst="rect">
            <a:avLst/>
          </a:prstGeom>
        </p:spPr>
      </p:pic>
      <p:sp>
        <p:nvSpPr>
          <p:cNvPr id="9" name="TextBox 8">
            <a:extLst>
              <a:ext uri="{FF2B5EF4-FFF2-40B4-BE49-F238E27FC236}">
                <a16:creationId xmlns:a16="http://schemas.microsoft.com/office/drawing/2014/main" id="{4F185F48-C1E1-4353-82B3-A29C5813B864}"/>
              </a:ext>
            </a:extLst>
          </p:cNvPr>
          <p:cNvSpPr txBox="1"/>
          <p:nvPr/>
        </p:nvSpPr>
        <p:spPr>
          <a:xfrm>
            <a:off x="2743200" y="3271520"/>
            <a:ext cx="7305040"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PHÁT TRIỂN NGÔN NGỮ</a:t>
            </a:r>
          </a:p>
        </p:txBody>
      </p:sp>
      <p:sp>
        <p:nvSpPr>
          <p:cNvPr id="10" name="TextBox 9">
            <a:extLst>
              <a:ext uri="{FF2B5EF4-FFF2-40B4-BE49-F238E27FC236}">
                <a16:creationId xmlns:a16="http://schemas.microsoft.com/office/drawing/2014/main" id="{F638821C-B112-4C50-90D1-14BA950D3A84}"/>
              </a:ext>
            </a:extLst>
          </p:cNvPr>
          <p:cNvSpPr txBox="1"/>
          <p:nvPr/>
        </p:nvSpPr>
        <p:spPr>
          <a:xfrm>
            <a:off x="277906" y="4068196"/>
            <a:ext cx="1191409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Đề</a:t>
            </a:r>
            <a:r>
              <a:rPr kumimoji="0" lang="en-US" sz="4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tài</a:t>
            </a:r>
            <a:r>
              <a:rPr kumimoji="0" lang="en-US" sz="4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Thơ</a:t>
            </a:r>
            <a:r>
              <a:rPr kumimoji="0" lang="en-US" sz="4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r>
              <a:rPr kumimoji="0" lang="en-US" sz="4000" b="1" i="0" u="none" strike="noStrike" kern="1200" cap="none" spc="0" normalizeH="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Em</a:t>
            </a:r>
            <a:r>
              <a:rPr kumimoji="0" lang="en-US" sz="4000" b="1" i="0" u="none" strike="noStrike" kern="1200" cap="none" spc="0" normalizeH="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yêu</a:t>
            </a:r>
            <a:r>
              <a:rPr kumimoji="0" lang="en-US" sz="4000" b="1" i="0" u="none" strike="noStrike" kern="1200" cap="none" spc="0" normalizeH="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chú</a:t>
            </a:r>
            <a:r>
              <a:rPr kumimoji="0" lang="en-US" sz="4000" b="1" i="0" u="none" strike="noStrike" kern="1200" cap="none" spc="0" normalizeH="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bộ</a:t>
            </a:r>
            <a:r>
              <a:rPr kumimoji="0" lang="en-US" sz="4000" b="1" i="0" u="none" strike="noStrike" kern="1200" cap="none" spc="0" normalizeH="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đội</a:t>
            </a:r>
            <a:endParaRPr kumimoji="0" lang="en-US" sz="4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endParaRPr>
          </a:p>
        </p:txBody>
      </p:sp>
      <p:sp>
        <p:nvSpPr>
          <p:cNvPr id="11" name="TextBox 10">
            <a:extLst>
              <a:ext uri="{FF2B5EF4-FFF2-40B4-BE49-F238E27FC236}">
                <a16:creationId xmlns:a16="http://schemas.microsoft.com/office/drawing/2014/main" id="{60CACAAF-F793-49FB-AED5-E21A4165E0B9}"/>
              </a:ext>
            </a:extLst>
          </p:cNvPr>
          <p:cNvSpPr txBox="1"/>
          <p:nvPr/>
        </p:nvSpPr>
        <p:spPr>
          <a:xfrm>
            <a:off x="2278827" y="5039697"/>
            <a:ext cx="793914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Lứa</a:t>
            </a:r>
            <a:r>
              <a:rPr kumimoji="0" lang="en-US" sz="33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3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tuổi</a:t>
            </a:r>
            <a:r>
              <a:rPr kumimoji="0" lang="en-US" sz="33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M</a:t>
            </a:r>
            <a:r>
              <a:rPr kumimoji="0" lang="en-US" sz="33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ẫu</a:t>
            </a:r>
            <a:r>
              <a:rPr kumimoji="0" lang="en-US" sz="33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3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giáo</a:t>
            </a:r>
            <a:r>
              <a:rPr kumimoji="0" lang="en-US" sz="33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3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bé</a:t>
            </a:r>
            <a:endParaRPr kumimoji="0" lang="en-US" sz="33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3389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00+ hình ảnh em yêu chú bộ đội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7810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8020050" y="171450"/>
            <a:ext cx="4000500" cy="13716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2400" b="1" dirty="0">
                <a:latin typeface="Times New Roman" panose="02020603050405020304" pitchFamily="18" charset="0"/>
                <a:cs typeface="Times New Roman" panose="02020603050405020304" pitchFamily="18" charset="0"/>
              </a:rPr>
              <a:t>Câu thơ nào thể hiện tình cảm của các bé đối với các chú bộ đội?</a:t>
            </a:r>
            <a:endParaRPr lang="en-US" sz="4000" b="1" dirty="0">
              <a:latin typeface="Times New Roman" panose="02020603050405020304" pitchFamily="18" charset="0"/>
              <a:cs typeface="Times New Roman" panose="02020603050405020304" pitchFamily="18" charset="0"/>
            </a:endParaRPr>
          </a:p>
        </p:txBody>
      </p:sp>
      <p:sp>
        <p:nvSpPr>
          <p:cNvPr id="4" name="Rectangle 3"/>
          <p:cNvSpPr/>
          <p:nvPr/>
        </p:nvSpPr>
        <p:spPr>
          <a:xfrm>
            <a:off x="8162925" y="3314700"/>
            <a:ext cx="3714750" cy="1676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2400" b="1" dirty="0">
                <a:solidFill>
                  <a:srgbClr val="002060"/>
                </a:solidFill>
                <a:latin typeface="Times New Roman" panose="02020603050405020304" pitchFamily="18" charset="0"/>
                <a:cs typeface="Times New Roman" panose="02020603050405020304" pitchFamily="18" charset="0"/>
              </a:rPr>
              <a:t>“Nhớ em nhớ!</a:t>
            </a:r>
            <a:endParaRPr lang="en-US" sz="2400" b="1" dirty="0">
              <a:solidFill>
                <a:srgbClr val="002060"/>
              </a:solidFill>
              <a:latin typeface="Times New Roman" panose="02020603050405020304" pitchFamily="18" charset="0"/>
              <a:cs typeface="Times New Roman" panose="02020603050405020304" pitchFamily="18" charset="0"/>
            </a:endParaRPr>
          </a:p>
          <a:p>
            <a:r>
              <a:rPr lang="pt-PT" sz="2400" b="1" dirty="0">
                <a:solidFill>
                  <a:srgbClr val="002060"/>
                </a:solidFill>
                <a:latin typeface="Times New Roman" panose="02020603050405020304" pitchFamily="18" charset="0"/>
                <a:cs typeface="Times New Roman" panose="02020603050405020304" pitchFamily="18" charset="0"/>
              </a:rPr>
              <a:t>  Thương em thương!</a:t>
            </a:r>
            <a:endParaRPr lang="en-US" sz="2400" b="1" dirty="0">
              <a:solidFill>
                <a:srgbClr val="002060"/>
              </a:solidFill>
              <a:latin typeface="Times New Roman" panose="02020603050405020304" pitchFamily="18" charset="0"/>
              <a:cs typeface="Times New Roman" panose="02020603050405020304" pitchFamily="18" charset="0"/>
            </a:endParaRPr>
          </a:p>
          <a:p>
            <a:r>
              <a:rPr lang="pt-PT" sz="2400" b="1" dirty="0">
                <a:solidFill>
                  <a:srgbClr val="002060"/>
                </a:solidFill>
                <a:latin typeface="Times New Roman" panose="02020603050405020304" pitchFamily="18" charset="0"/>
                <a:cs typeface="Times New Roman" panose="02020603050405020304" pitchFamily="18" charset="0"/>
              </a:rPr>
              <a:t>  Vì non sông đất nước</a:t>
            </a:r>
            <a:endParaRPr lang="en-US" sz="2400" b="1" dirty="0">
              <a:solidFill>
                <a:srgbClr val="002060"/>
              </a:solidFill>
              <a:latin typeface="Times New Roman" panose="02020603050405020304" pitchFamily="18" charset="0"/>
              <a:cs typeface="Times New Roman" panose="02020603050405020304" pitchFamily="18" charset="0"/>
            </a:endParaRPr>
          </a:p>
          <a:p>
            <a:r>
              <a:rPr lang="pt-PT" sz="2400" b="1" dirty="0">
                <a:solidFill>
                  <a:srgbClr val="002060"/>
                </a:solidFill>
                <a:latin typeface="Times New Roman" panose="02020603050405020304" pitchFamily="18" charset="0"/>
                <a:cs typeface="Times New Roman" panose="02020603050405020304" pitchFamily="18" charset="0"/>
              </a:rPr>
              <a:t>  Nên chú phải xa nhà”</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8020050" y="1714500"/>
            <a:ext cx="4000500" cy="100965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2400" b="1" dirty="0">
                <a:latin typeface="Times New Roman" panose="02020603050405020304" pitchFamily="18" charset="0"/>
                <a:cs typeface="Times New Roman" panose="02020603050405020304" pitchFamily="18" charset="0"/>
              </a:rPr>
              <a:t>Chú bộ đội  vì sao phải xa nhà?</a:t>
            </a:r>
            <a:endParaRPr lang="en-US" sz="4800" b="1"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8020050" y="5334000"/>
            <a:ext cx="4000500" cy="120015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2400" b="1" dirty="0">
                <a:latin typeface="Times New Roman" panose="02020603050405020304" pitchFamily="18" charset="0"/>
                <a:cs typeface="Times New Roman" panose="02020603050405020304" pitchFamily="18" charset="0"/>
              </a:rPr>
              <a:t>Để biết ơn các chú bộ đội các con phải như thế nào? </a:t>
            </a:r>
            <a:endParaRPr lang="en-US" sz="4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48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EFDFE06-5990-4368-8BFE-50EF6AA749F7}"/>
              </a:ext>
            </a:extLst>
          </p:cNvPr>
          <p:cNvSpPr txBox="1"/>
          <p:nvPr/>
        </p:nvSpPr>
        <p:spPr>
          <a:xfrm>
            <a:off x="583660" y="1177047"/>
            <a:ext cx="11215990" cy="3785652"/>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800" b="0" i="0" u="sng"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Giáo</a:t>
            </a:r>
            <a:r>
              <a:rPr kumimoji="0" lang="en-US" sz="4800" b="0" i="0" u="sng"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4800" b="0" i="0" u="sng"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dục</a:t>
            </a:r>
            <a:r>
              <a:rPr kumimoji="0" lang="en-US" sz="4800" b="0" i="0" u="sng"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Chú</a:t>
            </a:r>
            <a:r>
              <a:rPr kumimoji="0" lang="en-US"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bộ</a:t>
            </a:r>
            <a:r>
              <a:rPr kumimoji="0" lang="en-US"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đội</a:t>
            </a:r>
            <a:r>
              <a:rPr kumimoji="0" lang="en-US"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phải</a:t>
            </a:r>
            <a:r>
              <a:rPr kumimoji="0" lang="en-US"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làm</a:t>
            </a:r>
            <a:r>
              <a:rPr kumimoji="0" lang="en-US"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nhiệm</a:t>
            </a:r>
            <a:r>
              <a:rPr kumimoji="0" lang="en-US"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vụ</a:t>
            </a:r>
            <a:r>
              <a:rPr kumimoji="0" lang="en-US"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canh</a:t>
            </a:r>
            <a:r>
              <a:rPr kumimoji="0" lang="en-US"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a:t>
            </a:r>
            <a:r>
              <a:rPr kumimoji="0" lang="en-US"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ữ </a:t>
            </a:r>
            <a:r>
              <a:rPr kumimoji="0" lang="en-US" sz="4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bảo</a:t>
            </a:r>
            <a:r>
              <a:rPr kumimoji="0" lang="en-US"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vệ</a:t>
            </a:r>
            <a:r>
              <a:rPr kumimoji="0" lang="en-US"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tổ</a:t>
            </a:r>
            <a:r>
              <a:rPr kumimoji="0" lang="en-US"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quốc</a:t>
            </a:r>
            <a:r>
              <a:rPr kumimoji="0" lang="en-US"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để</a:t>
            </a:r>
            <a:r>
              <a:rPr kumimoji="0" lang="en-US"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chúng</a:t>
            </a:r>
            <a:r>
              <a:rPr kumimoji="0" lang="en-US"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mình</a:t>
            </a:r>
            <a:r>
              <a:rPr kumimoji="0" lang="en-US"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đ</a:t>
            </a:r>
            <a:r>
              <a:rPr kumimoji="0" lang="vi-VN"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ư</a:t>
            </a:r>
            <a:r>
              <a:rPr kumimoji="0" lang="en-US" sz="4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ợc</a:t>
            </a:r>
            <a:r>
              <a:rPr kumimoji="0" lang="en-US"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hưởng</a:t>
            </a:r>
            <a:r>
              <a:rPr kumimoji="0" lang="en-US"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cuộc</a:t>
            </a:r>
            <a:r>
              <a:rPr kumimoji="0" lang="en-US"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sống</a:t>
            </a:r>
            <a:r>
              <a:rPr kumimoji="0" lang="en-US"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ấm</a:t>
            </a:r>
            <a:r>
              <a:rPr kumimoji="0" lang="en-US"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no, </a:t>
            </a:r>
            <a:r>
              <a:rPr kumimoji="0" lang="en-US" sz="4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hạnh</a:t>
            </a:r>
            <a:r>
              <a:rPr kumimoji="0" lang="en-US"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phúc</a:t>
            </a:r>
            <a:r>
              <a:rPr kumimoji="0" lang="en-US"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Vì</a:t>
            </a:r>
            <a:r>
              <a:rPr kumimoji="0" lang="en-US"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vậy</a:t>
            </a:r>
            <a:r>
              <a:rPr kumimoji="0" lang="en-US"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các</a:t>
            </a:r>
            <a:r>
              <a:rPr kumimoji="0" lang="en-US"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con </a:t>
            </a:r>
            <a:r>
              <a:rPr kumimoji="0" lang="en-US" sz="4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phải</a:t>
            </a:r>
            <a:r>
              <a:rPr kumimoji="0" lang="en-US"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yêu</a:t>
            </a:r>
            <a:r>
              <a:rPr kumimoji="0" lang="en-US"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a:t>
            </a:r>
            <a:r>
              <a:rPr kumimoji="0" lang="vi-VN"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ư</a:t>
            </a:r>
            <a:r>
              <a:rPr kumimoji="0" lang="en-US" sz="4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ơng</a:t>
            </a:r>
            <a:r>
              <a:rPr kumimoji="0" lang="en-US"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a:t>
            </a:r>
            <a:r>
              <a:rPr kumimoji="0" lang="en-US"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kính</a:t>
            </a:r>
            <a:r>
              <a:rPr kumimoji="0" lang="en-US"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trọng</a:t>
            </a:r>
            <a:r>
              <a:rPr kumimoji="0" lang="en-US"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chú</a:t>
            </a:r>
            <a:r>
              <a:rPr kumimoji="0" lang="en-US"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bộ</a:t>
            </a:r>
            <a:r>
              <a:rPr kumimoji="0" lang="en-US"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đội</a:t>
            </a:r>
            <a:r>
              <a:rPr kumimoji="0" lang="en-US"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Tree>
  </p:cSld>
  <p:clrMapOvr>
    <a:masterClrMapping/>
  </p:clrMapOvr>
  <p:transition spd="slow">
    <p:comb/>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7FD81D-7785-4EA5-B5B6-81B7A820198F}"/>
              </a:ext>
            </a:extLst>
          </p:cNvPr>
          <p:cNvSpPr txBox="1"/>
          <p:nvPr/>
        </p:nvSpPr>
        <p:spPr>
          <a:xfrm>
            <a:off x="2656449" y="2656225"/>
            <a:ext cx="8257736"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Cô</a:t>
            </a:r>
            <a:r>
              <a:rPr kumimoji="0" lang="en-US" sz="5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5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a:t>
            </a:r>
            <a:r>
              <a:rPr kumimoji="0" lang="en-US" sz="5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5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trẻ</a:t>
            </a:r>
            <a:r>
              <a:rPr kumimoji="0" lang="en-US" sz="5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5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hát</a:t>
            </a:r>
            <a:r>
              <a:rPr kumimoji="0" lang="en-US" sz="5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5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Chú</a:t>
            </a:r>
            <a:r>
              <a:rPr kumimoji="0" lang="en-US" sz="5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5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a:t>
            </a:r>
            <a:r>
              <a:rPr kumimoji="0" lang="vi-VN" sz="5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ư</a:t>
            </a:r>
            <a:r>
              <a:rPr lang="en-US" sz="5400" dirty="0" err="1">
                <a:solidFill>
                  <a:srgbClr val="FF0000"/>
                </a:solidFill>
                <a:latin typeface="Times New Roman" panose="02020603050405020304" pitchFamily="18" charset="0"/>
                <a:cs typeface="Times New Roman" panose="02020603050405020304" pitchFamily="18" charset="0"/>
              </a:rPr>
              <a:t>ơng</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chú</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bộ</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đội</a:t>
            </a:r>
            <a:endParaRPr lang="en-US" sz="5400">
              <a:solidFill>
                <a:srgbClr val="FF000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73328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7FD81D-7785-4EA5-B5B6-81B7A820198F}"/>
              </a:ext>
            </a:extLst>
          </p:cNvPr>
          <p:cNvSpPr txBox="1"/>
          <p:nvPr/>
        </p:nvSpPr>
        <p:spPr>
          <a:xfrm>
            <a:off x="2656449" y="2656225"/>
            <a:ext cx="825773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Cô</a:t>
            </a:r>
            <a:r>
              <a:rPr kumimoji="0" lang="en-US" sz="5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5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a:t>
            </a:r>
            <a:r>
              <a:rPr kumimoji="0" lang="en-US" sz="5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5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trẻ</a:t>
            </a:r>
            <a:r>
              <a:rPr kumimoji="0" lang="en-US" sz="5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5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hát</a:t>
            </a:r>
            <a:r>
              <a:rPr kumimoji="0" lang="en-US" sz="5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5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Chú</a:t>
            </a:r>
            <a:r>
              <a:rPr kumimoji="0" lang="en-US" sz="5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5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bộ</a:t>
            </a:r>
            <a:r>
              <a:rPr kumimoji="0" lang="en-US" sz="5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5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đội</a:t>
            </a:r>
            <a:endParaRPr kumimoji="0" lang="en-US" sz="5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537205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ưu tập những bà thơ hay về chú Bộ Độ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8214"/>
            <a:ext cx="12192000" cy="58251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258CC2F-85FC-4413-AC74-4E6E553281AB}"/>
              </a:ext>
            </a:extLst>
          </p:cNvPr>
          <p:cNvSpPr txBox="1"/>
          <p:nvPr/>
        </p:nvSpPr>
        <p:spPr>
          <a:xfrm>
            <a:off x="1579756" y="0"/>
            <a:ext cx="9032487" cy="923330"/>
          </a:xfrm>
          <a:prstGeom prst="rect">
            <a:avLst/>
          </a:prstGeom>
          <a:noFill/>
        </p:spPr>
        <p:txBody>
          <a:bodyPr wrap="square" rtlCol="0">
            <a:spAutoFit/>
          </a:bodyPr>
          <a:lstStyle/>
          <a:p>
            <a:pPr algn="ctr"/>
            <a:r>
              <a:rPr lang="en-US" sz="5400" dirty="0" err="1">
                <a:solidFill>
                  <a:srgbClr val="FF0000"/>
                </a:solidFill>
                <a:latin typeface="Times New Roman" panose="02020603050405020304" pitchFamily="18" charset="0"/>
                <a:cs typeface="Times New Roman" panose="02020603050405020304" pitchFamily="18" charset="0"/>
              </a:rPr>
              <a:t>Bài</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th</a:t>
            </a:r>
            <a:r>
              <a:rPr lang="vi-VN" sz="5400" dirty="0">
                <a:solidFill>
                  <a:srgbClr val="FF0000"/>
                </a:solidFill>
                <a:latin typeface="Times New Roman" panose="02020603050405020304" pitchFamily="18" charset="0"/>
                <a:cs typeface="Times New Roman" panose="02020603050405020304" pitchFamily="18" charset="0"/>
              </a:rPr>
              <a:t>ơ</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Em</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yêu</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chú</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bộ</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đội</a:t>
            </a:r>
            <a:endParaRPr lang="en-US" sz="5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623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ưu tập những bà thơ hay về chú Bộ Độ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34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5303752"/>
            <a:ext cx="3284874" cy="1569660"/>
          </a:xfrm>
          <a:prstGeom prst="rect">
            <a:avLst/>
          </a:prstGeom>
          <a:solidFill>
            <a:schemeClr val="accent3">
              <a:lumMod val="20000"/>
              <a:lumOff val="80000"/>
            </a:schemeClr>
          </a:solidFill>
        </p:spPr>
        <p:txBody>
          <a:bodyPr wrap="none" rtlCol="0">
            <a:spAutoFit/>
          </a:bodyPr>
          <a:lstStyle/>
          <a:p>
            <a:pPr fontAlgn="base"/>
            <a:r>
              <a:rPr lang="vi-VN" sz="2400" b="1" dirty="0">
                <a:solidFill>
                  <a:srgbClr val="FF0000"/>
                </a:solidFill>
                <a:latin typeface="+mj-lt"/>
              </a:rPr>
              <a:t>Em yêu chú bộ đội</a:t>
            </a:r>
          </a:p>
          <a:p>
            <a:pPr fontAlgn="base"/>
            <a:r>
              <a:rPr lang="vi-VN" sz="2400" b="1" dirty="0">
                <a:solidFill>
                  <a:srgbClr val="FF0000"/>
                </a:solidFill>
                <a:latin typeface="+mj-lt"/>
              </a:rPr>
              <a:t>Canh giữ nơi đảo xa,</a:t>
            </a:r>
          </a:p>
          <a:p>
            <a:pPr fontAlgn="base"/>
            <a:r>
              <a:rPr lang="vi-VN" sz="2400" b="1" dirty="0">
                <a:solidFill>
                  <a:srgbClr val="FF0000"/>
                </a:solidFill>
                <a:latin typeface="+mj-lt"/>
              </a:rPr>
              <a:t>Biển gầm vang dữ dội</a:t>
            </a:r>
          </a:p>
          <a:p>
            <a:pPr fontAlgn="base"/>
            <a:r>
              <a:rPr lang="vi-VN" sz="2400" b="1" dirty="0">
                <a:solidFill>
                  <a:srgbClr val="FF0000"/>
                </a:solidFill>
                <a:latin typeface="+mj-lt"/>
              </a:rPr>
              <a:t>Vẫn vang lừng tiếng ca.</a:t>
            </a:r>
          </a:p>
        </p:txBody>
      </p:sp>
    </p:spTree>
    <p:extLst>
      <p:ext uri="{BB962C8B-B14F-4D97-AF65-F5344CB8AC3E}">
        <p14:creationId xmlns:p14="http://schemas.microsoft.com/office/powerpoint/2010/main" val="42371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ở Giáo Dục Và Đào Tạo Vĩnh Phú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5288340"/>
            <a:ext cx="3325504" cy="1569660"/>
          </a:xfrm>
          <a:prstGeom prst="rect">
            <a:avLst/>
          </a:prstGeom>
          <a:solidFill>
            <a:schemeClr val="accent3">
              <a:lumMod val="20000"/>
              <a:lumOff val="80000"/>
            </a:schemeClr>
          </a:solidFill>
        </p:spPr>
        <p:txBody>
          <a:bodyPr wrap="square">
            <a:spAutoFit/>
          </a:bodyPr>
          <a:lstStyle/>
          <a:p>
            <a:r>
              <a:rPr lang="vi-VN" sz="2400" b="1" i="0" dirty="0">
                <a:solidFill>
                  <a:srgbClr val="FF0000"/>
                </a:solidFill>
                <a:effectLst/>
                <a:latin typeface="+mj-lt"/>
              </a:rPr>
              <a:t>Em thương chú bộ đội</a:t>
            </a:r>
            <a:br>
              <a:rPr lang="vi-VN" sz="2400" b="1" dirty="0">
                <a:solidFill>
                  <a:srgbClr val="FF0000"/>
                </a:solidFill>
                <a:latin typeface="+mj-lt"/>
              </a:rPr>
            </a:br>
            <a:r>
              <a:rPr lang="vi-VN" sz="2400" b="1" i="0" dirty="0">
                <a:solidFill>
                  <a:srgbClr val="FF0000"/>
                </a:solidFill>
                <a:effectLst/>
                <a:latin typeface="+mj-lt"/>
              </a:rPr>
              <a:t>Canh giữ nơi đảo xa </a:t>
            </a:r>
            <a:br>
              <a:rPr lang="vi-VN" sz="2400" b="1" dirty="0">
                <a:solidFill>
                  <a:srgbClr val="FF0000"/>
                </a:solidFill>
                <a:latin typeface="+mj-lt"/>
              </a:rPr>
            </a:br>
            <a:r>
              <a:rPr lang="vi-VN" sz="2400" b="1" i="0" dirty="0">
                <a:solidFill>
                  <a:srgbClr val="FF0000"/>
                </a:solidFill>
                <a:effectLst/>
                <a:latin typeface="+mj-lt"/>
              </a:rPr>
              <a:t>Dù phong ba bão táp</a:t>
            </a:r>
            <a:br>
              <a:rPr lang="vi-VN" sz="2400" b="1" dirty="0">
                <a:solidFill>
                  <a:srgbClr val="FF0000"/>
                </a:solidFill>
                <a:latin typeface="+mj-lt"/>
              </a:rPr>
            </a:br>
            <a:r>
              <a:rPr lang="vi-VN" sz="2400" b="1" i="0" dirty="0">
                <a:solidFill>
                  <a:srgbClr val="FF0000"/>
                </a:solidFill>
                <a:effectLst/>
                <a:latin typeface="+mj-lt"/>
              </a:rPr>
              <a:t>Tiếng hát càng vang xa.</a:t>
            </a:r>
            <a:endParaRPr lang="en-US" sz="2400" b="1" dirty="0">
              <a:solidFill>
                <a:srgbClr val="FF0000"/>
              </a:solidFill>
              <a:latin typeface="+mj-lt"/>
            </a:endParaRPr>
          </a:p>
        </p:txBody>
      </p:sp>
    </p:spTree>
    <p:extLst>
      <p:ext uri="{BB962C8B-B14F-4D97-AF65-F5344CB8AC3E}">
        <p14:creationId xmlns:p14="http://schemas.microsoft.com/office/powerpoint/2010/main" val="134432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0+ hình ảnh em yêu chú bộ đội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128341" y="5288341"/>
            <a:ext cx="3063659" cy="1569660"/>
          </a:xfrm>
          <a:prstGeom prst="rect">
            <a:avLst/>
          </a:prstGeom>
          <a:solidFill>
            <a:schemeClr val="accent3">
              <a:lumMod val="20000"/>
              <a:lumOff val="80000"/>
            </a:schemeClr>
          </a:solidFill>
        </p:spPr>
        <p:txBody>
          <a:bodyPr wrap="none" rtlCol="0">
            <a:spAutoFit/>
          </a:bodyPr>
          <a:lstStyle/>
          <a:p>
            <a:pPr fontAlgn="base"/>
            <a:r>
              <a:rPr lang="vi-VN" sz="2400" b="1" dirty="0">
                <a:solidFill>
                  <a:srgbClr val="FF0000"/>
                </a:solidFill>
                <a:latin typeface="+mj-lt"/>
              </a:rPr>
              <a:t>Nhớ em nhớ! </a:t>
            </a:r>
          </a:p>
          <a:p>
            <a:pPr fontAlgn="base"/>
            <a:r>
              <a:rPr lang="vi-VN" sz="2400" b="1" dirty="0">
                <a:solidFill>
                  <a:srgbClr val="FF0000"/>
                </a:solidFill>
                <a:latin typeface="+mj-lt"/>
              </a:rPr>
              <a:t>Thương em thương!</a:t>
            </a:r>
          </a:p>
          <a:p>
            <a:pPr fontAlgn="base"/>
            <a:r>
              <a:rPr lang="vi-VN" sz="2400" b="1" dirty="0">
                <a:solidFill>
                  <a:srgbClr val="FF0000"/>
                </a:solidFill>
                <a:latin typeface="+mj-lt"/>
              </a:rPr>
              <a:t>Vì non sông đất nước,</a:t>
            </a:r>
          </a:p>
          <a:p>
            <a:pPr fontAlgn="base"/>
            <a:r>
              <a:rPr lang="vi-VN" sz="2400" b="1" dirty="0">
                <a:solidFill>
                  <a:srgbClr val="FF0000"/>
                </a:solidFill>
                <a:latin typeface="+mj-lt"/>
              </a:rPr>
              <a:t>Nên chú phải xa nhà</a:t>
            </a:r>
          </a:p>
        </p:txBody>
      </p:sp>
    </p:spTree>
    <p:extLst>
      <p:ext uri="{BB962C8B-B14F-4D97-AF65-F5344CB8AC3E}">
        <p14:creationId xmlns:p14="http://schemas.microsoft.com/office/powerpoint/2010/main" val="220564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ea Lighthouse Powerpoint Templates - Blue, Holidays, Objects - Free PPT  Backgrounds and Templ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66750" y="1997839"/>
            <a:ext cx="9073014" cy="2862322"/>
          </a:xfrm>
          <a:prstGeom prst="rect">
            <a:avLst/>
          </a:prstGeom>
          <a:noFill/>
        </p:spPr>
        <p:txBody>
          <a:bodyPr wrap="square" rtlCol="0">
            <a:spAutoFit/>
          </a:bodyPr>
          <a:lstStyle/>
          <a:p>
            <a:pPr algn="just"/>
            <a:r>
              <a:rPr lang="pt-PT" sz="3600" b="1" dirty="0">
                <a:solidFill>
                  <a:srgbClr val="002060"/>
                </a:solidFill>
                <a:latin typeface="Times New Roman" panose="02020603050405020304" pitchFamily="18" charset="0"/>
                <a:cs typeface="Times New Roman" panose="02020603050405020304" pitchFamily="18" charset="0"/>
              </a:rPr>
              <a:t>Nội dung bài thơ: Bài thơ nói lên tình cảm yêu thương quý trọng của các em bé đối với các chú bộ đội dù cho khó khăn, gian khổ các chú vẫn vui vẻ sẵn sàng chiến đấu bảo vệ non sông đất nước.</a:t>
            </a:r>
            <a:endParaRPr lang="en-US" sz="36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936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ưu tập những bà thơ hay về chú Bộ Độ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86765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8020050" y="285750"/>
            <a:ext cx="4000500" cy="12573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2400" b="1" dirty="0">
                <a:latin typeface="Times New Roman" panose="02020603050405020304" pitchFamily="18" charset="0"/>
                <a:cs typeface="Times New Roman" panose="02020603050405020304" pitchFamily="18" charset="0"/>
              </a:rPr>
              <a:t>Chú bộ đội canh giữ nơi đảo xa có tên gọi là gì?</a:t>
            </a:r>
            <a:endParaRPr lang="en-US" sz="2400" b="1"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8020050" y="1885950"/>
            <a:ext cx="4000500" cy="12573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2400" b="1" dirty="0">
                <a:latin typeface="Times New Roman" panose="02020603050405020304" pitchFamily="18" charset="0"/>
                <a:cs typeface="Times New Roman" panose="02020603050405020304" pitchFamily="18" charset="0"/>
              </a:rPr>
              <a:t>Dù cho biển gầm vang giữ dội các chú bộ đội vẫn như thế nào?</a:t>
            </a:r>
            <a:endParaRPr lang="en-US" sz="3200" b="1" dirty="0">
              <a:latin typeface="Times New Roman" panose="02020603050405020304" pitchFamily="18" charset="0"/>
              <a:cs typeface="Times New Roman" panose="02020603050405020304" pitchFamily="18" charset="0"/>
            </a:endParaRPr>
          </a:p>
        </p:txBody>
      </p:sp>
      <p:sp>
        <p:nvSpPr>
          <p:cNvPr id="7" name="Rectangle 6"/>
          <p:cNvSpPr/>
          <p:nvPr/>
        </p:nvSpPr>
        <p:spPr>
          <a:xfrm>
            <a:off x="8162925" y="4591050"/>
            <a:ext cx="3714750" cy="1676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2400" b="1" dirty="0">
                <a:solidFill>
                  <a:srgbClr val="002060"/>
                </a:solidFill>
                <a:latin typeface="Times New Roman" panose="02020603050405020304" pitchFamily="18" charset="0"/>
                <a:cs typeface="Times New Roman" panose="02020603050405020304" pitchFamily="18" charset="0"/>
              </a:rPr>
              <a:t>“Em yêu chú bộ đội</a:t>
            </a:r>
            <a:endParaRPr lang="en-US" sz="2400" b="1" dirty="0">
              <a:solidFill>
                <a:srgbClr val="002060"/>
              </a:solidFill>
              <a:latin typeface="Times New Roman" panose="02020603050405020304" pitchFamily="18" charset="0"/>
              <a:cs typeface="Times New Roman" panose="02020603050405020304" pitchFamily="18" charset="0"/>
            </a:endParaRPr>
          </a:p>
          <a:p>
            <a:r>
              <a:rPr lang="pt-PT" sz="2400" b="1" dirty="0">
                <a:solidFill>
                  <a:srgbClr val="002060"/>
                </a:solidFill>
                <a:latin typeface="Times New Roman" panose="02020603050405020304" pitchFamily="18" charset="0"/>
                <a:cs typeface="Times New Roman" panose="02020603050405020304" pitchFamily="18" charset="0"/>
              </a:rPr>
              <a:t>  Canh giữ ngoài đảo xa</a:t>
            </a:r>
            <a:endParaRPr lang="en-US" sz="2400" b="1" dirty="0">
              <a:solidFill>
                <a:srgbClr val="002060"/>
              </a:solidFill>
              <a:latin typeface="Times New Roman" panose="02020603050405020304" pitchFamily="18" charset="0"/>
              <a:cs typeface="Times New Roman" panose="02020603050405020304" pitchFamily="18" charset="0"/>
            </a:endParaRPr>
          </a:p>
          <a:p>
            <a:r>
              <a:rPr lang="pt-PT" sz="2400" b="1" dirty="0">
                <a:solidFill>
                  <a:srgbClr val="002060"/>
                </a:solidFill>
                <a:latin typeface="Times New Roman" panose="02020603050405020304" pitchFamily="18" charset="0"/>
                <a:cs typeface="Times New Roman" panose="02020603050405020304" pitchFamily="18" charset="0"/>
              </a:rPr>
              <a:t>  Biển gầm vang dữ dội</a:t>
            </a:r>
            <a:endParaRPr lang="en-US" sz="2400" b="1" dirty="0">
              <a:solidFill>
                <a:srgbClr val="002060"/>
              </a:solidFill>
              <a:latin typeface="Times New Roman" panose="02020603050405020304" pitchFamily="18" charset="0"/>
              <a:cs typeface="Times New Roman" panose="02020603050405020304" pitchFamily="18" charset="0"/>
            </a:endParaRPr>
          </a:p>
          <a:p>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Vẫn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vang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lừng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tiếng</a:t>
            </a:r>
            <a:r>
              <a:rPr lang="en-US" sz="2400" b="1" dirty="0">
                <a:solidFill>
                  <a:srgbClr val="002060"/>
                </a:solidFill>
                <a:latin typeface="Times New Roman" panose="02020603050405020304" pitchFamily="18" charset="0"/>
                <a:cs typeface="Times New Roman" panose="02020603050405020304" pitchFamily="18" charset="0"/>
              </a:rPr>
              <a:t> ca”</a:t>
            </a:r>
          </a:p>
        </p:txBody>
      </p:sp>
    </p:spTree>
    <p:extLst>
      <p:ext uri="{BB962C8B-B14F-4D97-AF65-F5344CB8AC3E}">
        <p14:creationId xmlns:p14="http://schemas.microsoft.com/office/powerpoint/2010/main" val="274665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ở Giáo Dục Và Đào Tạo Vĩnh Phú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79145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8020050" y="1390650"/>
            <a:ext cx="4000500" cy="12573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2400" b="1" dirty="0">
                <a:latin typeface="Times New Roman" panose="02020603050405020304" pitchFamily="18" charset="0"/>
                <a:cs typeface="Times New Roman" panose="02020603050405020304" pitchFamily="18" charset="0"/>
              </a:rPr>
              <a:t>Tình cảm của em bé đối với các chú bộ đội ra sao?</a:t>
            </a:r>
            <a:endParaRPr lang="en-US" sz="3200" b="1" dirty="0">
              <a:latin typeface="Times New Roman" panose="02020603050405020304" pitchFamily="18" charset="0"/>
              <a:cs typeface="Times New Roman" panose="02020603050405020304" pitchFamily="18" charset="0"/>
            </a:endParaRPr>
          </a:p>
        </p:txBody>
      </p:sp>
      <p:sp>
        <p:nvSpPr>
          <p:cNvPr id="5" name="Rectangle 4"/>
          <p:cNvSpPr/>
          <p:nvPr/>
        </p:nvSpPr>
        <p:spPr>
          <a:xfrm>
            <a:off x="8162925" y="3105150"/>
            <a:ext cx="3714750" cy="1676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2400" b="1" dirty="0">
                <a:solidFill>
                  <a:srgbClr val="002060"/>
                </a:solidFill>
                <a:latin typeface="Times New Roman" panose="02020603050405020304" pitchFamily="18" charset="0"/>
                <a:cs typeface="Times New Roman" panose="02020603050405020304" pitchFamily="18" charset="0"/>
              </a:rPr>
              <a:t>“Em thương chú bộ đội</a:t>
            </a:r>
            <a:endParaRPr lang="en-US" sz="2400" b="1" dirty="0">
              <a:solidFill>
                <a:srgbClr val="002060"/>
              </a:solidFill>
              <a:latin typeface="Times New Roman" panose="02020603050405020304" pitchFamily="18" charset="0"/>
              <a:cs typeface="Times New Roman" panose="02020603050405020304" pitchFamily="18" charset="0"/>
            </a:endParaRPr>
          </a:p>
          <a:p>
            <a:r>
              <a:rPr lang="pt-PT" sz="2400" b="1" dirty="0">
                <a:solidFill>
                  <a:srgbClr val="002060"/>
                </a:solidFill>
                <a:latin typeface="Times New Roman" panose="02020603050405020304" pitchFamily="18" charset="0"/>
                <a:cs typeface="Times New Roman" panose="02020603050405020304" pitchFamily="18" charset="0"/>
              </a:rPr>
              <a:t>  Canh giữ nơi đảo xa</a:t>
            </a:r>
            <a:endParaRPr lang="en-US" sz="2400" b="1" dirty="0">
              <a:solidFill>
                <a:srgbClr val="002060"/>
              </a:solidFill>
              <a:latin typeface="Times New Roman" panose="02020603050405020304" pitchFamily="18" charset="0"/>
              <a:cs typeface="Times New Roman" panose="02020603050405020304" pitchFamily="18" charset="0"/>
            </a:endParaRPr>
          </a:p>
          <a:p>
            <a:r>
              <a:rPr lang="pt-PT" sz="2400" b="1" dirty="0">
                <a:solidFill>
                  <a:srgbClr val="002060"/>
                </a:solidFill>
                <a:latin typeface="Times New Roman" panose="02020603050405020304" pitchFamily="18" charset="0"/>
                <a:cs typeface="Times New Roman" panose="02020603050405020304" pitchFamily="18" charset="0"/>
              </a:rPr>
              <a:t>  Dù phong ba bão táp</a:t>
            </a:r>
            <a:endParaRPr lang="en-US" sz="2400" b="1" dirty="0">
              <a:solidFill>
                <a:srgbClr val="002060"/>
              </a:solidFill>
              <a:latin typeface="Times New Roman" panose="02020603050405020304" pitchFamily="18" charset="0"/>
              <a:cs typeface="Times New Roman" panose="02020603050405020304" pitchFamily="18" charset="0"/>
            </a:endParaRPr>
          </a:p>
          <a:p>
            <a:r>
              <a:rPr lang="pt-PT" sz="2400" b="1" dirty="0">
                <a:solidFill>
                  <a:srgbClr val="002060"/>
                </a:solidFill>
                <a:latin typeface="Times New Roman" panose="02020603050405020304" pitchFamily="18" charset="0"/>
                <a:cs typeface="Times New Roman" panose="02020603050405020304" pitchFamily="18" charset="0"/>
              </a:rPr>
              <a:t>  Tiếng hát càng vang xa”</a:t>
            </a:r>
            <a:endParaRPr lang="en-US"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15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382</Words>
  <Application>Microsoft Office PowerPoint</Application>
  <PresentationFormat>Widescreen</PresentationFormat>
  <Paragraphs>37</Paragraphs>
  <Slides>12</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Calibri Light</vt:lpstr>
      <vt:lpstr>Times New Roman</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Bùi Nguyễn Mạnh Tùng</cp:lastModifiedBy>
  <cp:revision>5</cp:revision>
  <dcterms:created xsi:type="dcterms:W3CDTF">2020-12-24T15:01:09Z</dcterms:created>
  <dcterms:modified xsi:type="dcterms:W3CDTF">2021-11-27T13:49:32Z</dcterms:modified>
</cp:coreProperties>
</file>